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72" userDrawn="1">
          <p15:clr>
            <a:srgbClr val="A4A3A4"/>
          </p15:clr>
        </p15:guide>
        <p15:guide id="2" pos="264" userDrawn="1">
          <p15:clr>
            <a:srgbClr val="A4A3A4"/>
          </p15:clr>
        </p15:guide>
        <p15:guide id="3" pos="4056" userDrawn="1">
          <p15:clr>
            <a:srgbClr val="A4A3A4"/>
          </p15:clr>
        </p15:guide>
        <p15:guide id="4" orient="horz" pos="480" userDrawn="1">
          <p15:clr>
            <a:srgbClr val="A4A3A4"/>
          </p15:clr>
        </p15:guide>
        <p15:guide id="5" pos="22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33FF"/>
    <a:srgbClr val="726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7" autoAdjust="0"/>
  </p:normalViewPr>
  <p:slideViewPr>
    <p:cSldViewPr snapToGrid="0" snapToObjects="1" showGuides="1">
      <p:cViewPr>
        <p:scale>
          <a:sx n="98" d="100"/>
          <a:sy n="98" d="100"/>
        </p:scale>
        <p:origin x="1747" y="58"/>
      </p:cViewPr>
      <p:guideLst>
        <p:guide orient="horz" pos="5472"/>
        <p:guide pos="264"/>
        <p:guide pos="4056"/>
        <p:guide orient="horz" pos="480"/>
        <p:guide pos="22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5" d="100"/>
          <a:sy n="65" d="100"/>
        </p:scale>
        <p:origin x="308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BD6D3A-6FF1-3245-8C0C-0CDAD9137D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1029F-5AC1-4540-B209-199E706F7F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396E7-87BF-864A-BE04-A221C272D6E1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4ECBB-A41A-8545-BE90-99EEEFFE58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82C71-B8E6-9B4A-85BE-BA104C2C4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7898-3A10-CF44-A552-3280948685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5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DC7F0-27B3-48E7-9288-964E7EEDAEE4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E8996-8344-4FE8-B696-CB62494C53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9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3628FB-09C0-9218-8AD8-484522160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108960" cy="9144000"/>
          </a:xfrm>
          <a:prstGeom prst="rect">
            <a:avLst/>
          </a:prstGeom>
          <a:solidFill>
            <a:schemeClr val="accent5">
              <a:lumMod val="40000"/>
              <a:lumOff val="6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B405A6-4054-4F5B-DFE8-CC8F1C8A40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982" y="334437"/>
            <a:ext cx="2547906" cy="1767417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B5BBB822-3F61-8847-9FE1-AC2152B707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982" y="2161165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BB9DCF0-3C53-572B-BEDB-E6FF6DAEEE8C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393639" y="2534671"/>
            <a:ext cx="201168" cy="201168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0" name="Text Placeholder 1">
            <a:extLst>
              <a:ext uri="{FF2B5EF4-FFF2-40B4-BE49-F238E27FC236}">
                <a16:creationId xmlns:a16="http://schemas.microsoft.com/office/drawing/2014/main" id="{848FBFDE-1CD7-2BB9-4D11-81BF1341E12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08603" y="2531944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5D02C291-F6CF-ACA7-A85C-5A6C8466216E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393639" y="2783314"/>
            <a:ext cx="201168" cy="201168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A07DDA14-3480-A3E9-1F0C-6BFCC39A012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08603" y="2782446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738550BD-6F22-25CD-EC94-B9BAA332E79B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393639" y="3043387"/>
            <a:ext cx="201168" cy="201168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DD77BF0B-2F4E-26FF-6061-CE3BA6AE8AE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08603" y="3039200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D302E13-9436-7180-A8BD-EA7BB15859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5982" y="3556211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1F5ACFB8-6727-BA0B-8F16-5BD074AF867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46524" y="3944613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5537FE34-0820-E912-112A-604D2E8B6F7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48163" y="4134291"/>
            <a:ext cx="2255838" cy="564352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Subtitle 3">
            <a:extLst>
              <a:ext uri="{FF2B5EF4-FFF2-40B4-BE49-F238E27FC236}">
                <a16:creationId xmlns:a16="http://schemas.microsoft.com/office/drawing/2014/main" id="{87ABDC44-9CB6-639F-8113-C39B4DC570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4259" y="4854087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54" name="Text Placeholder 7">
            <a:extLst>
              <a:ext uri="{FF2B5EF4-FFF2-40B4-BE49-F238E27FC236}">
                <a16:creationId xmlns:a16="http://schemas.microsoft.com/office/drawing/2014/main" id="{25B77BB7-8B1E-B710-335A-667CFA293FA8}"/>
              </a:ext>
            </a:extLst>
          </p:cNvPr>
          <p:cNvSpPr>
            <a:spLocks noGrp="1"/>
          </p:cNvSpPr>
          <p:nvPr userDrawn="1">
            <p:ph type="body" sz="quarter" idx="45" hasCustomPrompt="1"/>
          </p:nvPr>
        </p:nvSpPr>
        <p:spPr>
          <a:xfrm>
            <a:off x="436483" y="5287168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5" name="Text Placeholder 7">
            <a:extLst>
              <a:ext uri="{FF2B5EF4-FFF2-40B4-BE49-F238E27FC236}">
                <a16:creationId xmlns:a16="http://schemas.microsoft.com/office/drawing/2014/main" id="{205191D3-01D5-CF69-3362-65A63E79FFFB}"/>
              </a:ext>
            </a:extLst>
          </p:cNvPr>
          <p:cNvSpPr>
            <a:spLocks noGrp="1"/>
          </p:cNvSpPr>
          <p:nvPr userDrawn="1">
            <p:ph type="body" sz="quarter" idx="50" hasCustomPrompt="1"/>
          </p:nvPr>
        </p:nvSpPr>
        <p:spPr>
          <a:xfrm>
            <a:off x="436483" y="5287168"/>
            <a:ext cx="1307592" cy="64008"/>
          </a:xfrm>
          <a:solidFill>
            <a:schemeClr val="accent5"/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7B91F810-8716-53AA-45FC-BEB0D903510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3790" y="5342746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6" name="Text Placeholder 7">
            <a:extLst>
              <a:ext uri="{FF2B5EF4-FFF2-40B4-BE49-F238E27FC236}">
                <a16:creationId xmlns:a16="http://schemas.microsoft.com/office/drawing/2014/main" id="{5100E32E-1E3F-0B39-F82A-95CA4FABA806}"/>
              </a:ext>
            </a:extLst>
          </p:cNvPr>
          <p:cNvSpPr>
            <a:spLocks noGrp="1"/>
          </p:cNvSpPr>
          <p:nvPr userDrawn="1">
            <p:ph type="body" sz="quarter" idx="46" hasCustomPrompt="1"/>
          </p:nvPr>
        </p:nvSpPr>
        <p:spPr>
          <a:xfrm>
            <a:off x="436483" y="5648288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4E4A64E9-E99A-661C-14D2-3651D11A4D39}"/>
              </a:ext>
            </a:extLst>
          </p:cNvPr>
          <p:cNvSpPr>
            <a:spLocks noGrp="1"/>
          </p:cNvSpPr>
          <p:nvPr userDrawn="1">
            <p:ph type="body" sz="quarter" idx="51" hasCustomPrompt="1"/>
          </p:nvPr>
        </p:nvSpPr>
        <p:spPr>
          <a:xfrm>
            <a:off x="436483" y="5648288"/>
            <a:ext cx="1737360" cy="64008"/>
          </a:xfrm>
          <a:solidFill>
            <a:schemeClr val="accent5"/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41" name="Text Placeholder 7">
            <a:extLst>
              <a:ext uri="{FF2B5EF4-FFF2-40B4-BE49-F238E27FC236}">
                <a16:creationId xmlns:a16="http://schemas.microsoft.com/office/drawing/2014/main" id="{374C7F2F-446E-F9EB-F954-E1237F4FB37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53790" y="5704696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8" name="Text Placeholder 7">
            <a:extLst>
              <a:ext uri="{FF2B5EF4-FFF2-40B4-BE49-F238E27FC236}">
                <a16:creationId xmlns:a16="http://schemas.microsoft.com/office/drawing/2014/main" id="{72285F55-A7F4-BFBA-87CF-6E9EC63501EA}"/>
              </a:ext>
            </a:extLst>
          </p:cNvPr>
          <p:cNvSpPr>
            <a:spLocks noGrp="1"/>
          </p:cNvSpPr>
          <p:nvPr userDrawn="1">
            <p:ph type="body" sz="quarter" idx="47" hasCustomPrompt="1"/>
          </p:nvPr>
        </p:nvSpPr>
        <p:spPr>
          <a:xfrm>
            <a:off x="436483" y="6014191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59" name="Text Placeholder 7">
            <a:extLst>
              <a:ext uri="{FF2B5EF4-FFF2-40B4-BE49-F238E27FC236}">
                <a16:creationId xmlns:a16="http://schemas.microsoft.com/office/drawing/2014/main" id="{861B721E-905B-B616-1FDC-23DA0F8D7988}"/>
              </a:ext>
            </a:extLst>
          </p:cNvPr>
          <p:cNvSpPr>
            <a:spLocks noGrp="1"/>
          </p:cNvSpPr>
          <p:nvPr userDrawn="1">
            <p:ph type="body" sz="quarter" idx="52" hasCustomPrompt="1"/>
          </p:nvPr>
        </p:nvSpPr>
        <p:spPr>
          <a:xfrm>
            <a:off x="436483" y="6014191"/>
            <a:ext cx="1737360" cy="64008"/>
          </a:xfrm>
          <a:solidFill>
            <a:schemeClr val="accent5"/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70A1DD9E-5637-BED4-D81D-26769E3A1D9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53790" y="6081741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60" name="Text Placeholder 7">
            <a:extLst>
              <a:ext uri="{FF2B5EF4-FFF2-40B4-BE49-F238E27FC236}">
                <a16:creationId xmlns:a16="http://schemas.microsoft.com/office/drawing/2014/main" id="{68195B5E-5A92-9DF8-69E6-1FDEF8625DA3}"/>
              </a:ext>
            </a:extLst>
          </p:cNvPr>
          <p:cNvSpPr>
            <a:spLocks noGrp="1"/>
          </p:cNvSpPr>
          <p:nvPr userDrawn="1">
            <p:ph type="body" sz="quarter" idx="48" hasCustomPrompt="1"/>
          </p:nvPr>
        </p:nvSpPr>
        <p:spPr>
          <a:xfrm>
            <a:off x="436483" y="6380715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61" name="Text Placeholder 7">
            <a:extLst>
              <a:ext uri="{FF2B5EF4-FFF2-40B4-BE49-F238E27FC236}">
                <a16:creationId xmlns:a16="http://schemas.microsoft.com/office/drawing/2014/main" id="{9C13429E-3EB9-27EB-6C4C-198B8A05AE09}"/>
              </a:ext>
            </a:extLst>
          </p:cNvPr>
          <p:cNvSpPr>
            <a:spLocks noGrp="1"/>
          </p:cNvSpPr>
          <p:nvPr userDrawn="1">
            <p:ph type="body" sz="quarter" idx="53" hasCustomPrompt="1"/>
          </p:nvPr>
        </p:nvSpPr>
        <p:spPr>
          <a:xfrm>
            <a:off x="436483" y="6380715"/>
            <a:ext cx="1435608" cy="64008"/>
          </a:xfrm>
          <a:solidFill>
            <a:schemeClr val="accent5"/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30F8E052-026B-A2C7-00F9-5A8191673A2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5982" y="6442879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62" name="Text Placeholder 7">
            <a:extLst>
              <a:ext uri="{FF2B5EF4-FFF2-40B4-BE49-F238E27FC236}">
                <a16:creationId xmlns:a16="http://schemas.microsoft.com/office/drawing/2014/main" id="{AEFFA591-7752-F08D-E538-700399739FF7}"/>
              </a:ext>
            </a:extLst>
          </p:cNvPr>
          <p:cNvSpPr>
            <a:spLocks noGrp="1"/>
          </p:cNvSpPr>
          <p:nvPr userDrawn="1">
            <p:ph type="body" sz="quarter" idx="49" hasCustomPrompt="1"/>
          </p:nvPr>
        </p:nvSpPr>
        <p:spPr>
          <a:xfrm>
            <a:off x="436483" y="6747843"/>
            <a:ext cx="1828800" cy="64008"/>
          </a:xfr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63" name="Text Placeholder 7">
            <a:extLst>
              <a:ext uri="{FF2B5EF4-FFF2-40B4-BE49-F238E27FC236}">
                <a16:creationId xmlns:a16="http://schemas.microsoft.com/office/drawing/2014/main" id="{84336FE2-8214-1829-A7AF-834DFC3FBA72}"/>
              </a:ext>
            </a:extLst>
          </p:cNvPr>
          <p:cNvSpPr>
            <a:spLocks noGrp="1"/>
          </p:cNvSpPr>
          <p:nvPr userDrawn="1">
            <p:ph type="body" sz="quarter" idx="54" hasCustomPrompt="1"/>
          </p:nvPr>
        </p:nvSpPr>
        <p:spPr>
          <a:xfrm>
            <a:off x="436483" y="6747843"/>
            <a:ext cx="1435608" cy="64008"/>
          </a:xfrm>
          <a:solidFill>
            <a:schemeClr val="accent5"/>
          </a:solidFill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00" b="0" cap="all" spc="80" baseline="0">
                <a:noFill/>
                <a:latin typeface="+mn-lt"/>
              </a:defRPr>
            </a:lvl1pPr>
            <a:lvl2pPr marL="342900" indent="0">
              <a:buNone/>
              <a:defRPr sz="1000" b="1">
                <a:latin typeface="+mn-lt"/>
              </a:defRPr>
            </a:lvl2pPr>
            <a:lvl3pPr marL="685800" indent="0">
              <a:buNone/>
              <a:defRPr sz="1000" b="1">
                <a:latin typeface="+mn-lt"/>
              </a:defRPr>
            </a:lvl3pPr>
            <a:lvl4pPr marL="1028700" indent="0">
              <a:buNone/>
              <a:defRPr sz="1000" b="1">
                <a:latin typeface="+mn-lt"/>
              </a:defRPr>
            </a:lvl4pPr>
            <a:lvl5pPr marL="1371600" indent="0">
              <a:buNone/>
              <a:defRPr sz="1000" b="1">
                <a:latin typeface="+mn-lt"/>
              </a:defRPr>
            </a:lvl5pPr>
          </a:lstStyle>
          <a:p>
            <a:pPr lvl="0"/>
            <a:r>
              <a:rPr lang="en-US" dirty="0"/>
              <a:t>Skill</a:t>
            </a:r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2D92D201-D478-AF77-91E0-D694221200A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259" y="6806974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8" name="Subtitle 4">
            <a:extLst>
              <a:ext uri="{FF2B5EF4-FFF2-40B4-BE49-F238E27FC236}">
                <a16:creationId xmlns:a16="http://schemas.microsoft.com/office/drawing/2014/main" id="{16EB345E-375D-D8CB-E3AB-9902A9952D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223" y="7318775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C77B420B-6BBC-FE4B-C5A3-C2ACD2A8777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8163" y="7694677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31D5C524-3FAF-06D9-E34A-A072BA1EE2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8163" y="7959091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C2968ADF-5ABD-381F-F8DE-1924F7AE710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8163" y="8189832"/>
            <a:ext cx="2255838" cy="224028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Subtitle 5">
            <a:extLst>
              <a:ext uri="{FF2B5EF4-FFF2-40B4-BE49-F238E27FC236}">
                <a16:creationId xmlns:a16="http://schemas.microsoft.com/office/drawing/2014/main" id="{57B755CC-C1F4-1BA2-EE05-6161797B11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1232" y="727563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6701F2F4-7594-5D03-D154-7ABCBE39DC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1232" y="1121223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BBFCDBE8-D7C4-CF4F-E94C-BBB350E776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11232" y="1310901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6EACADD5-0C03-B318-5BE9-37EFC79D5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1232" y="1528487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Text Placeholder 17">
            <a:extLst>
              <a:ext uri="{FF2B5EF4-FFF2-40B4-BE49-F238E27FC236}">
                <a16:creationId xmlns:a16="http://schemas.microsoft.com/office/drawing/2014/main" id="{E6E42F90-B451-B5B0-7FE5-99BD43EE48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11232" y="1752954"/>
            <a:ext cx="2957512" cy="1275851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231BB45D-9F27-B4AC-930B-75553AB2F6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11232" y="3082197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79396527-1343-6E5F-01F2-7F6787FC0A6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11232" y="3302355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8" name="Text Placeholder 20">
            <a:extLst>
              <a:ext uri="{FF2B5EF4-FFF2-40B4-BE49-F238E27FC236}">
                <a16:creationId xmlns:a16="http://schemas.microsoft.com/office/drawing/2014/main" id="{5DD329E3-4DD8-5AAB-F563-041FA3DA46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1232" y="3519941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AEF84B5D-0AD9-27D5-7981-DC077EDAA1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411232" y="3762696"/>
            <a:ext cx="3050796" cy="1091391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3DE965BF-79E4-51BB-D900-79E59887459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411232" y="4886903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3" name="Text Placeholder 23">
            <a:extLst>
              <a:ext uri="{FF2B5EF4-FFF2-40B4-BE49-F238E27FC236}">
                <a16:creationId xmlns:a16="http://schemas.microsoft.com/office/drawing/2014/main" id="{9045A0A8-0EF1-B403-236A-2DF3B7A058A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11232" y="5076581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1E1250C8-A56F-54E4-2F74-E8111C1EB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411232" y="5306359"/>
            <a:ext cx="2255838" cy="207705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49A63675-1646-B628-7CDF-CC4F1FB368D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11232" y="5543018"/>
            <a:ext cx="3045044" cy="1091391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Subtitle 6">
            <a:extLst>
              <a:ext uri="{FF2B5EF4-FFF2-40B4-BE49-F238E27FC236}">
                <a16:creationId xmlns:a16="http://schemas.microsoft.com/office/drawing/2014/main" id="{99A0F316-873B-EF84-45C8-62541070FC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1232" y="6865150"/>
            <a:ext cx="2255838" cy="40957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36" name="Text Placeholder 26">
            <a:extLst>
              <a:ext uri="{FF2B5EF4-FFF2-40B4-BE49-F238E27FC236}">
                <a16:creationId xmlns:a16="http://schemas.microsoft.com/office/drawing/2014/main" id="{4D514417-B19E-BA52-F9B2-8DCF47F55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411232" y="7245402"/>
            <a:ext cx="2255838" cy="128899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000" b="0" cap="all" baseline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000" b="1"/>
            </a:lvl2pPr>
            <a:lvl3pPr marL="685800" indent="0">
              <a:buNone/>
              <a:defRPr sz="1000" b="1"/>
            </a:lvl3pPr>
            <a:lvl4pPr marL="1028700" indent="0">
              <a:buNone/>
              <a:defRPr sz="1000" b="1"/>
            </a:lvl4pPr>
            <a:lvl5pPr marL="1371600" indent="0">
              <a:buNone/>
              <a:defRPr sz="1000" b="1"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1047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E8C10ABA-8587-C140-975A-2657A46279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9684" y="406653"/>
            <a:ext cx="5131177" cy="535531"/>
          </a:xfrm>
        </p:spPr>
        <p:txBody>
          <a:bodyPr lIns="0" rIns="0">
            <a:noAutofit/>
          </a:bodyPr>
          <a:lstStyle>
            <a:lvl1pPr>
              <a:defRPr sz="3600" b="0" i="0">
                <a:solidFill>
                  <a:schemeClr val="accent4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noProof="0"/>
              <a:t>NAME HERE</a:t>
            </a:r>
          </a:p>
        </p:txBody>
      </p:sp>
      <p:sp>
        <p:nvSpPr>
          <p:cNvPr id="20" name="Text Placeholder 18" hidden="1">
            <a:extLst>
              <a:ext uri="{FF2B5EF4-FFF2-40B4-BE49-F238E27FC236}">
                <a16:creationId xmlns:a16="http://schemas.microsoft.com/office/drawing/2014/main" id="{5B977851-1691-7D44-B07D-01B553D0991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64815" y="6296395"/>
            <a:ext cx="1534463" cy="23431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EDUCATION</a:t>
            </a:r>
          </a:p>
        </p:txBody>
      </p:sp>
      <p:sp>
        <p:nvSpPr>
          <p:cNvPr id="25" name="Text Placeholder 18" hidden="1">
            <a:extLst>
              <a:ext uri="{FF2B5EF4-FFF2-40B4-BE49-F238E27FC236}">
                <a16:creationId xmlns:a16="http://schemas.microsoft.com/office/drawing/2014/main" id="{420A5075-C2B7-444D-BC6C-6938ACA01FF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00528" y="6603863"/>
            <a:ext cx="1359978" cy="271074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School Name</a:t>
            </a:r>
          </a:p>
        </p:txBody>
      </p:sp>
      <p:sp>
        <p:nvSpPr>
          <p:cNvPr id="30" name="Text Placeholder 18" hidden="1">
            <a:extLst>
              <a:ext uri="{FF2B5EF4-FFF2-40B4-BE49-F238E27FC236}">
                <a16:creationId xmlns:a16="http://schemas.microsoft.com/office/drawing/2014/main" id="{5C2D1E8C-5EC6-3F41-93FE-E77D60FCAF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00528" y="6843268"/>
            <a:ext cx="1359978" cy="203662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[Date From]-[To]</a:t>
            </a:r>
          </a:p>
        </p:txBody>
      </p:sp>
      <p:sp>
        <p:nvSpPr>
          <p:cNvPr id="31" name="Text Placeholder 18" hidden="1">
            <a:extLst>
              <a:ext uri="{FF2B5EF4-FFF2-40B4-BE49-F238E27FC236}">
                <a16:creationId xmlns:a16="http://schemas.microsoft.com/office/drawing/2014/main" id="{5262C941-7E67-EA41-A288-3F705E28D2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00528" y="7036079"/>
            <a:ext cx="1359978" cy="203662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200" i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[Name of Degree]</a:t>
            </a:r>
          </a:p>
        </p:txBody>
      </p:sp>
      <p:sp>
        <p:nvSpPr>
          <p:cNvPr id="42" name="Text Placeholder 18" hidden="1">
            <a:extLst>
              <a:ext uri="{FF2B5EF4-FFF2-40B4-BE49-F238E27FC236}">
                <a16:creationId xmlns:a16="http://schemas.microsoft.com/office/drawing/2014/main" id="{BF56832D-FE58-2F46-9555-1CCA6C0981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04434" y="7040230"/>
            <a:ext cx="693702" cy="20251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GPA</a:t>
            </a:r>
          </a:p>
        </p:txBody>
      </p:sp>
      <p:sp>
        <p:nvSpPr>
          <p:cNvPr id="43" name="Text Placeholder 18" hidden="1">
            <a:extLst>
              <a:ext uri="{FF2B5EF4-FFF2-40B4-BE49-F238E27FC236}">
                <a16:creationId xmlns:a16="http://schemas.microsoft.com/office/drawing/2014/main" id="{FDF93C53-2C8A-884C-B211-EF7B46AB70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04434" y="6653422"/>
            <a:ext cx="693702" cy="393552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4.0</a:t>
            </a:r>
          </a:p>
        </p:txBody>
      </p:sp>
      <p:sp>
        <p:nvSpPr>
          <p:cNvPr id="96" name="Text Placeholder 8" hidden="1">
            <a:extLst>
              <a:ext uri="{FF2B5EF4-FFF2-40B4-BE49-F238E27FC236}">
                <a16:creationId xmlns:a16="http://schemas.microsoft.com/office/drawing/2014/main" id="{2B1A41A9-8C5A-224E-9B99-968DDF5B825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9684" y="1569344"/>
            <a:ext cx="2925613" cy="24880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Company Name | Job Title</a:t>
            </a:r>
          </a:p>
        </p:txBody>
      </p:sp>
      <p:sp>
        <p:nvSpPr>
          <p:cNvPr id="97" name="Text Placeholder 8" hidden="1">
            <a:extLst>
              <a:ext uri="{FF2B5EF4-FFF2-40B4-BE49-F238E27FC236}">
                <a16:creationId xmlns:a16="http://schemas.microsoft.com/office/drawing/2014/main" id="{621A3ADB-23BD-8F43-BACD-95921D4463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9684" y="1860357"/>
            <a:ext cx="2925613" cy="144438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[Dates From]-[To]</a:t>
            </a:r>
          </a:p>
        </p:txBody>
      </p:sp>
      <p:sp>
        <p:nvSpPr>
          <p:cNvPr id="98" name="Text Placeholder 8" hidden="1">
            <a:extLst>
              <a:ext uri="{FF2B5EF4-FFF2-40B4-BE49-F238E27FC236}">
                <a16:creationId xmlns:a16="http://schemas.microsoft.com/office/drawing/2014/main" id="{D6D17EAF-2F02-AA4A-8E44-8B309C23BE7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9684" y="2056280"/>
            <a:ext cx="2925612" cy="684375"/>
          </a:xfrm>
        </p:spPr>
        <p:txBody>
          <a:bodyPr lIns="0" t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99" name="Text Placeholder 8" hidden="1">
            <a:extLst>
              <a:ext uri="{FF2B5EF4-FFF2-40B4-BE49-F238E27FC236}">
                <a16:creationId xmlns:a16="http://schemas.microsoft.com/office/drawing/2014/main" id="{6E210A9C-46CF-E34B-8A51-F4EB49C0E81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9684" y="1145426"/>
            <a:ext cx="2925613" cy="293251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EXPERIENCE</a:t>
            </a:r>
          </a:p>
        </p:txBody>
      </p:sp>
      <p:sp>
        <p:nvSpPr>
          <p:cNvPr id="104" name="Text Placeholder 8" hidden="1">
            <a:extLst>
              <a:ext uri="{FF2B5EF4-FFF2-40B4-BE49-F238E27FC236}">
                <a16:creationId xmlns:a16="http://schemas.microsoft.com/office/drawing/2014/main" id="{5B112CE7-45E8-2E43-A633-DB4096453E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9684" y="2840591"/>
            <a:ext cx="2925613" cy="24880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Company Name | Job Title</a:t>
            </a:r>
          </a:p>
        </p:txBody>
      </p:sp>
      <p:sp>
        <p:nvSpPr>
          <p:cNvPr id="105" name="Text Placeholder 8" hidden="1">
            <a:extLst>
              <a:ext uri="{FF2B5EF4-FFF2-40B4-BE49-F238E27FC236}">
                <a16:creationId xmlns:a16="http://schemas.microsoft.com/office/drawing/2014/main" id="{57C75573-1BA8-C749-8829-0A0E96DACB4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9684" y="3131604"/>
            <a:ext cx="2925613" cy="144438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[Dates From]-[To]</a:t>
            </a:r>
          </a:p>
        </p:txBody>
      </p:sp>
      <p:sp>
        <p:nvSpPr>
          <p:cNvPr id="106" name="Text Placeholder 8" hidden="1">
            <a:extLst>
              <a:ext uri="{FF2B5EF4-FFF2-40B4-BE49-F238E27FC236}">
                <a16:creationId xmlns:a16="http://schemas.microsoft.com/office/drawing/2014/main" id="{03288328-BBC2-C043-ABA7-6DE1329DE97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9684" y="3327527"/>
            <a:ext cx="2925612" cy="668990"/>
          </a:xfrm>
        </p:spPr>
        <p:txBody>
          <a:bodyPr lIns="0" t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Lorem ipsum dolor sit amet, consectetur adipiscing elit, sed do eiusmod tempor incididunt ut labore et dolore magna aliqua. Ut enm ad minim veniam, quis nostrud exercitation.</a:t>
            </a:r>
          </a:p>
        </p:txBody>
      </p:sp>
      <p:sp>
        <p:nvSpPr>
          <p:cNvPr id="107" name="Text Placeholder 8" hidden="1">
            <a:extLst>
              <a:ext uri="{FF2B5EF4-FFF2-40B4-BE49-F238E27FC236}">
                <a16:creationId xmlns:a16="http://schemas.microsoft.com/office/drawing/2014/main" id="{82046C4E-90DA-4347-A96F-BD316B2235F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9684" y="4107059"/>
            <a:ext cx="2925613" cy="24880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Company Name | Job Title</a:t>
            </a:r>
          </a:p>
        </p:txBody>
      </p:sp>
      <p:sp>
        <p:nvSpPr>
          <p:cNvPr id="108" name="Text Placeholder 8" hidden="1">
            <a:extLst>
              <a:ext uri="{FF2B5EF4-FFF2-40B4-BE49-F238E27FC236}">
                <a16:creationId xmlns:a16="http://schemas.microsoft.com/office/drawing/2014/main" id="{D7E3073B-1F03-B344-9CCF-D116EF96411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79684" y="4398072"/>
            <a:ext cx="2925613" cy="144438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[Dates From]-[To]</a:t>
            </a:r>
          </a:p>
        </p:txBody>
      </p:sp>
      <p:sp>
        <p:nvSpPr>
          <p:cNvPr id="109" name="Text Placeholder 8" hidden="1">
            <a:extLst>
              <a:ext uri="{FF2B5EF4-FFF2-40B4-BE49-F238E27FC236}">
                <a16:creationId xmlns:a16="http://schemas.microsoft.com/office/drawing/2014/main" id="{2EE283F0-AFCD-5741-8C35-207ABF2D6E5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79684" y="4593995"/>
            <a:ext cx="2925612" cy="709398"/>
          </a:xfrm>
        </p:spPr>
        <p:txBody>
          <a:bodyPr lIns="0" tIns="0" rIns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141" name="Text Placeholder 18" hidden="1">
            <a:extLst>
              <a:ext uri="{FF2B5EF4-FFF2-40B4-BE49-F238E27FC236}">
                <a16:creationId xmlns:a16="http://schemas.microsoft.com/office/drawing/2014/main" id="{74300729-6F26-BF4C-84B9-420C9383BB7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976399" y="7594586"/>
            <a:ext cx="2687637" cy="375733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[www.website.com]</a:t>
            </a:r>
          </a:p>
        </p:txBody>
      </p:sp>
      <p:sp>
        <p:nvSpPr>
          <p:cNvPr id="142" name="Text Placeholder 18" hidden="1">
            <a:extLst>
              <a:ext uri="{FF2B5EF4-FFF2-40B4-BE49-F238E27FC236}">
                <a16:creationId xmlns:a16="http://schemas.microsoft.com/office/drawing/2014/main" id="{DDE57839-AE02-5A48-BA9C-A372F59A8A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976399" y="8060579"/>
            <a:ext cx="2687637" cy="375733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[E-mail@e-mail.com]</a:t>
            </a:r>
          </a:p>
        </p:txBody>
      </p:sp>
      <p:sp>
        <p:nvSpPr>
          <p:cNvPr id="143" name="Text Placeholder 18" hidden="1">
            <a:extLst>
              <a:ext uri="{FF2B5EF4-FFF2-40B4-BE49-F238E27FC236}">
                <a16:creationId xmlns:a16="http://schemas.microsoft.com/office/drawing/2014/main" id="{D9890AB4-F0C2-C14A-AE40-76B0671D772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976399" y="8531775"/>
            <a:ext cx="2687637" cy="375733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[Phone Number]</a:t>
            </a:r>
          </a:p>
        </p:txBody>
      </p:sp>
      <p:sp>
        <p:nvSpPr>
          <p:cNvPr id="306" name="Text Placeholder 25" hidden="1">
            <a:extLst>
              <a:ext uri="{FF2B5EF4-FFF2-40B4-BE49-F238E27FC236}">
                <a16:creationId xmlns:a16="http://schemas.microsoft.com/office/drawing/2014/main" id="{F296C2BF-1825-2C45-A87E-72A783A27BC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410200" y="4355868"/>
            <a:ext cx="1327150" cy="149225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POWERPOINT</a:t>
            </a:r>
          </a:p>
        </p:txBody>
      </p:sp>
      <p:sp>
        <p:nvSpPr>
          <p:cNvPr id="310" name="Text Placeholder 25" hidden="1">
            <a:extLst>
              <a:ext uri="{FF2B5EF4-FFF2-40B4-BE49-F238E27FC236}">
                <a16:creationId xmlns:a16="http://schemas.microsoft.com/office/drawing/2014/main" id="{847127D0-A2CA-244C-B0BB-449CC673F06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0200" y="4531709"/>
            <a:ext cx="1327150" cy="149225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SOCIAL MEDIA</a:t>
            </a:r>
          </a:p>
        </p:txBody>
      </p:sp>
      <p:sp>
        <p:nvSpPr>
          <p:cNvPr id="312" name="Text Placeholder 25" hidden="1">
            <a:extLst>
              <a:ext uri="{FF2B5EF4-FFF2-40B4-BE49-F238E27FC236}">
                <a16:creationId xmlns:a16="http://schemas.microsoft.com/office/drawing/2014/main" id="{977FAA94-5605-AD4B-8EC7-19418B74B7F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0200" y="4702427"/>
            <a:ext cx="1327150" cy="149225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TEAM MANAGEMENT</a:t>
            </a:r>
          </a:p>
        </p:txBody>
      </p:sp>
      <p:sp>
        <p:nvSpPr>
          <p:cNvPr id="317" name="Text Placeholder 25" hidden="1">
            <a:extLst>
              <a:ext uri="{FF2B5EF4-FFF2-40B4-BE49-F238E27FC236}">
                <a16:creationId xmlns:a16="http://schemas.microsoft.com/office/drawing/2014/main" id="{55B31FD5-2D4E-FB40-8D3B-9D64BB06ACE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10200" y="4191906"/>
            <a:ext cx="1327150" cy="149225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EXCEL</a:t>
            </a:r>
          </a:p>
        </p:txBody>
      </p:sp>
      <p:sp>
        <p:nvSpPr>
          <p:cNvPr id="318" name="Text Placeholder 25" hidden="1">
            <a:extLst>
              <a:ext uri="{FF2B5EF4-FFF2-40B4-BE49-F238E27FC236}">
                <a16:creationId xmlns:a16="http://schemas.microsoft.com/office/drawing/2014/main" id="{ACC18595-C5AA-D643-9CE9-8E035BE3CBC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10200" y="4009026"/>
            <a:ext cx="1327150" cy="149225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WORD</a:t>
            </a:r>
          </a:p>
        </p:txBody>
      </p:sp>
      <p:sp>
        <p:nvSpPr>
          <p:cNvPr id="336" name="Text Placeholder 25" hidden="1">
            <a:extLst>
              <a:ext uri="{FF2B5EF4-FFF2-40B4-BE49-F238E27FC236}">
                <a16:creationId xmlns:a16="http://schemas.microsoft.com/office/drawing/2014/main" id="{8AE7172C-56DA-214E-A8DD-40FE0388312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410200" y="5384539"/>
            <a:ext cx="1327150" cy="187142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ENGLISH</a:t>
            </a:r>
          </a:p>
        </p:txBody>
      </p:sp>
      <p:sp>
        <p:nvSpPr>
          <p:cNvPr id="337" name="Text Placeholder 25" hidden="1">
            <a:extLst>
              <a:ext uri="{FF2B5EF4-FFF2-40B4-BE49-F238E27FC236}">
                <a16:creationId xmlns:a16="http://schemas.microsoft.com/office/drawing/2014/main" id="{A97B1250-9241-564A-A4AB-2492DD96A3E1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410200" y="5652555"/>
            <a:ext cx="1327150" cy="187142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FRENCH</a:t>
            </a:r>
          </a:p>
        </p:txBody>
      </p:sp>
      <p:sp>
        <p:nvSpPr>
          <p:cNvPr id="338" name="Text Placeholder 25" hidden="1">
            <a:extLst>
              <a:ext uri="{FF2B5EF4-FFF2-40B4-BE49-F238E27FC236}">
                <a16:creationId xmlns:a16="http://schemas.microsoft.com/office/drawing/2014/main" id="{B200B1D1-4434-5E49-8BFF-B6FF720E1DD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10200" y="5922990"/>
            <a:ext cx="1327150" cy="187142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SPANISH</a:t>
            </a:r>
          </a:p>
        </p:txBody>
      </p:sp>
      <p:sp>
        <p:nvSpPr>
          <p:cNvPr id="339" name="Text Placeholder 25" hidden="1">
            <a:extLst>
              <a:ext uri="{FF2B5EF4-FFF2-40B4-BE49-F238E27FC236}">
                <a16:creationId xmlns:a16="http://schemas.microsoft.com/office/drawing/2014/main" id="{C4DC3A9C-1AC5-5343-ACF6-AFB45AB7A46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97877" y="8147512"/>
            <a:ext cx="1449583" cy="26276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MANAGEMENT</a:t>
            </a:r>
          </a:p>
        </p:txBody>
      </p:sp>
      <p:sp>
        <p:nvSpPr>
          <p:cNvPr id="340" name="Text Placeholder 25" hidden="1">
            <a:extLst>
              <a:ext uri="{FF2B5EF4-FFF2-40B4-BE49-F238E27FC236}">
                <a16:creationId xmlns:a16="http://schemas.microsoft.com/office/drawing/2014/main" id="{6004AFFB-6BAF-924B-A5F2-CA7B7E10E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97877" y="8415528"/>
            <a:ext cx="1449583" cy="26276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DESIGN</a:t>
            </a:r>
          </a:p>
        </p:txBody>
      </p:sp>
      <p:sp>
        <p:nvSpPr>
          <p:cNvPr id="341" name="Text Placeholder 25" hidden="1">
            <a:extLst>
              <a:ext uri="{FF2B5EF4-FFF2-40B4-BE49-F238E27FC236}">
                <a16:creationId xmlns:a16="http://schemas.microsoft.com/office/drawing/2014/main" id="{1E9B43B5-9A43-B448-95A4-FDD649321FC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97877" y="8697907"/>
            <a:ext cx="1449583" cy="238881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DEVELOPMENT</a:t>
            </a:r>
          </a:p>
        </p:txBody>
      </p:sp>
      <p:sp>
        <p:nvSpPr>
          <p:cNvPr id="342" name="Text Placeholder 25" hidden="1">
            <a:extLst>
              <a:ext uri="{FF2B5EF4-FFF2-40B4-BE49-F238E27FC236}">
                <a16:creationId xmlns:a16="http://schemas.microsoft.com/office/drawing/2014/main" id="{1ACF054A-3D21-D642-B4C6-DB5BDAC192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7877" y="7593880"/>
            <a:ext cx="1449583" cy="289046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ABILITIES</a:t>
            </a:r>
          </a:p>
        </p:txBody>
      </p:sp>
      <p:sp>
        <p:nvSpPr>
          <p:cNvPr id="343" name="Text Placeholder 25" hidden="1">
            <a:extLst>
              <a:ext uri="{FF2B5EF4-FFF2-40B4-BE49-F238E27FC236}">
                <a16:creationId xmlns:a16="http://schemas.microsoft.com/office/drawing/2014/main" id="{7C941C70-D057-D04B-BD74-348163471A7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97877" y="7878034"/>
            <a:ext cx="1449583" cy="262769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MARKETING</a:t>
            </a:r>
          </a:p>
        </p:txBody>
      </p:sp>
      <p:sp>
        <p:nvSpPr>
          <p:cNvPr id="344" name="Text Placeholder 25" hidden="1">
            <a:extLst>
              <a:ext uri="{FF2B5EF4-FFF2-40B4-BE49-F238E27FC236}">
                <a16:creationId xmlns:a16="http://schemas.microsoft.com/office/drawing/2014/main" id="{CF61B5C1-8C61-1143-9083-AD58E1C749F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094178" y="8160704"/>
            <a:ext cx="1065342" cy="229094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10</a:t>
            </a:r>
          </a:p>
        </p:txBody>
      </p:sp>
      <p:sp>
        <p:nvSpPr>
          <p:cNvPr id="345" name="Text Placeholder 25" hidden="1">
            <a:extLst>
              <a:ext uri="{FF2B5EF4-FFF2-40B4-BE49-F238E27FC236}">
                <a16:creationId xmlns:a16="http://schemas.microsoft.com/office/drawing/2014/main" id="{0B7D9C94-0A2C-3B4E-8B05-B7547A9A0E7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94178" y="8436611"/>
            <a:ext cx="1065342" cy="229094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7</a:t>
            </a:r>
          </a:p>
        </p:txBody>
      </p:sp>
      <p:sp>
        <p:nvSpPr>
          <p:cNvPr id="346" name="Text Placeholder 25" hidden="1">
            <a:extLst>
              <a:ext uri="{FF2B5EF4-FFF2-40B4-BE49-F238E27FC236}">
                <a16:creationId xmlns:a16="http://schemas.microsoft.com/office/drawing/2014/main" id="{CCE3AE9C-BC12-B743-BF3F-A8308EFB290C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2094178" y="8698945"/>
            <a:ext cx="1065342" cy="229094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3.5</a:t>
            </a:r>
          </a:p>
        </p:txBody>
      </p:sp>
      <p:sp>
        <p:nvSpPr>
          <p:cNvPr id="347" name="Text Placeholder 25" hidden="1">
            <a:extLst>
              <a:ext uri="{FF2B5EF4-FFF2-40B4-BE49-F238E27FC236}">
                <a16:creationId xmlns:a16="http://schemas.microsoft.com/office/drawing/2014/main" id="{F1D2929D-A8D7-274A-A253-E4556D470E7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094178" y="7905308"/>
            <a:ext cx="1065342" cy="229094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8</a:t>
            </a:r>
          </a:p>
        </p:txBody>
      </p:sp>
      <p:sp>
        <p:nvSpPr>
          <p:cNvPr id="348" name="Text Placeholder 25" hidden="1">
            <a:extLst>
              <a:ext uri="{FF2B5EF4-FFF2-40B4-BE49-F238E27FC236}">
                <a16:creationId xmlns:a16="http://schemas.microsoft.com/office/drawing/2014/main" id="{E4C42072-2D54-8942-9963-4138F93D9F7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094543" y="7593880"/>
            <a:ext cx="1092002" cy="295809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noProof="0"/>
              <a:t>YEARS OF EXPERIENCE</a:t>
            </a:r>
          </a:p>
        </p:txBody>
      </p:sp>
      <p:cxnSp>
        <p:nvCxnSpPr>
          <p:cNvPr id="355" name="Straight Connector 354" hidden="1">
            <a:extLst>
              <a:ext uri="{FF2B5EF4-FFF2-40B4-BE49-F238E27FC236}">
                <a16:creationId xmlns:a16="http://schemas.microsoft.com/office/drawing/2014/main" id="{DF98499B-F2A5-CA4E-943A-53F88D825970}"/>
              </a:ext>
            </a:extLst>
          </p:cNvPr>
          <p:cNvCxnSpPr>
            <a:cxnSpLocks/>
          </p:cNvCxnSpPr>
          <p:nvPr userDrawn="1"/>
        </p:nvCxnSpPr>
        <p:spPr>
          <a:xfrm>
            <a:off x="0" y="1121676"/>
            <a:ext cx="685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 hidden="1">
            <a:extLst>
              <a:ext uri="{FF2B5EF4-FFF2-40B4-BE49-F238E27FC236}">
                <a16:creationId xmlns:a16="http://schemas.microsoft.com/office/drawing/2014/main" id="{17521193-60AC-664A-A033-8AA4404C6AA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464815" y="1146174"/>
            <a:ext cx="2662311" cy="300507"/>
          </a:xfrm>
        </p:spPr>
        <p:txBody>
          <a:bodyPr l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INTERNATIONAL EXPERIENCE</a:t>
            </a:r>
          </a:p>
        </p:txBody>
      </p:sp>
      <p:sp>
        <p:nvSpPr>
          <p:cNvPr id="359" name="Text Placeholder 60" hidden="1">
            <a:extLst>
              <a:ext uri="{FF2B5EF4-FFF2-40B4-BE49-F238E27FC236}">
                <a16:creationId xmlns:a16="http://schemas.microsoft.com/office/drawing/2014/main" id="{412CE960-3495-1F42-80A3-840D05EC91C6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3464815" y="3622089"/>
            <a:ext cx="2662311" cy="300507"/>
          </a:xfrm>
        </p:spPr>
        <p:txBody>
          <a:bodyPr l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SKILLS</a:t>
            </a:r>
          </a:p>
        </p:txBody>
      </p:sp>
      <p:sp>
        <p:nvSpPr>
          <p:cNvPr id="360" name="Text Placeholder 60" hidden="1">
            <a:extLst>
              <a:ext uri="{FF2B5EF4-FFF2-40B4-BE49-F238E27FC236}">
                <a16:creationId xmlns:a16="http://schemas.microsoft.com/office/drawing/2014/main" id="{08F6B783-82B6-B242-AA40-D9F7AE3B8CE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3464815" y="5014791"/>
            <a:ext cx="2662311" cy="300507"/>
          </a:xfrm>
        </p:spPr>
        <p:txBody>
          <a:bodyPr lIns="0" anchor="ctr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LANGUAGES</a:t>
            </a:r>
          </a:p>
        </p:txBody>
      </p:sp>
    </p:spTree>
    <p:extLst>
      <p:ext uri="{BB962C8B-B14F-4D97-AF65-F5344CB8AC3E}">
        <p14:creationId xmlns:p14="http://schemas.microsoft.com/office/powerpoint/2010/main" val="2072580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597E-2F4F-2747-A9DF-6BACAD15E325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580D-DD1F-2749-85C8-F9883E4B5E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1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>
            <a:extLst>
              <a:ext uri="{FF2B5EF4-FFF2-40B4-BE49-F238E27FC236}">
                <a16:creationId xmlns:a16="http://schemas.microsoft.com/office/drawing/2014/main" id="{DC7C2807-CBA4-1D44-03A7-280C2F0C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Gurpeet Bawa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D8FC3CC-9921-82E1-36BD-57E0F0BEF9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pic>
        <p:nvPicPr>
          <p:cNvPr id="38" name="Picture Placeholder 37" descr="Phone Icon">
            <a:extLst>
              <a:ext uri="{FF2B5EF4-FFF2-40B4-BE49-F238E27FC236}">
                <a16:creationId xmlns:a16="http://schemas.microsoft.com/office/drawing/2014/main" id="{9B4D560A-41B2-780A-1506-A4E39E22B46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4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94" b="394"/>
          <a:stretch>
            <a:fillRect/>
          </a:stretch>
        </p:blipFill>
        <p:spPr/>
      </p:pic>
      <p:sp>
        <p:nvSpPr>
          <p:cNvPr id="73" name="Text Placeholder 72">
            <a:extLst>
              <a:ext uri="{FF2B5EF4-FFF2-40B4-BE49-F238E27FC236}">
                <a16:creationId xmlns:a16="http://schemas.microsoft.com/office/drawing/2014/main" id="{2FD50699-45B5-88EC-1B42-E5597AB067C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dirty="0"/>
              <a:t>502.555.0123</a:t>
            </a:r>
          </a:p>
        </p:txBody>
      </p:sp>
      <p:pic>
        <p:nvPicPr>
          <p:cNvPr id="39" name="Picture Placeholder 38" descr="Mail Icon">
            <a:extLst>
              <a:ext uri="{FF2B5EF4-FFF2-40B4-BE49-F238E27FC236}">
                <a16:creationId xmlns:a16="http://schemas.microsoft.com/office/drawing/2014/main" id="{F32117EE-2493-E6C0-2B8A-53015C28B4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43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/>
      </p:pic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132E1DF2-8DF7-6940-4374-52DB65EC376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dirty="0"/>
              <a:t>gurpeet@example.com</a:t>
            </a:r>
          </a:p>
        </p:txBody>
      </p:sp>
      <p:pic>
        <p:nvPicPr>
          <p:cNvPr id="40" name="Picture Placeholder 39" descr="World Icon">
            <a:extLst>
              <a:ext uri="{FF2B5EF4-FFF2-40B4-BE49-F238E27FC236}">
                <a16:creationId xmlns:a16="http://schemas.microsoft.com/office/drawing/2014/main" id="{F9A1F0F4-0852-87EE-9DE5-C7A1F5CD97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44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/>
      </p:pic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23DA089B-1D05-556D-253C-262F0FA50B6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Address 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3CBF3AE3-4C0C-14DD-31FA-312690CD49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Education</a:t>
            </a:r>
          </a:p>
        </p:txBody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5680C4D0-79AB-C216-9B1F-1475065C0F9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MOUNT FLORES COLLEGE</a:t>
            </a: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FDD35C8-D5BF-DB3B-1506-CCCD36C799C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/>
              <a:t>BA English Literature, 4.0  GPA</a:t>
            </a:r>
            <a:br>
              <a:rPr lang="en-US" dirty="0"/>
            </a:br>
            <a:r>
              <a:rPr lang="en-US" dirty="0"/>
              <a:t>20XX – 20XX</a:t>
            </a:r>
          </a:p>
          <a:p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496276D2-4E5E-3306-6296-1FB6A0F723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993" y="6865149"/>
            <a:ext cx="2255838" cy="409575"/>
          </a:xfrm>
        </p:spPr>
        <p:txBody>
          <a:bodyPr/>
          <a:lstStyle/>
          <a:p>
            <a:r>
              <a:rPr lang="en-US" dirty="0"/>
              <a:t>Skills &amp; Abilities</a:t>
            </a: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B611EBF3-6EFB-962C-64B7-09AE22D7216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8163" y="7245402"/>
            <a:ext cx="2255838" cy="1168458"/>
          </a:xfrm>
        </p:spPr>
        <p:txBody>
          <a:bodyPr/>
          <a:lstStyle/>
          <a:p>
            <a:r>
              <a:rPr lang="en-US" dirty="0"/>
              <a:t>SPANISH</a:t>
            </a:r>
          </a:p>
          <a:p>
            <a:r>
              <a:rPr lang="en-US" dirty="0"/>
              <a:t>Microsoft </a:t>
            </a:r>
          </a:p>
          <a:p>
            <a:r>
              <a:rPr lang="en-US" dirty="0"/>
              <a:t>Quick books online </a:t>
            </a:r>
          </a:p>
          <a:p>
            <a:endParaRPr lang="en-US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573C3F60-C28C-99CF-5C1C-0B86BDF8DE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Experience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D4BBCCE7-2285-9E3E-1470-113DC894CD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EDITOR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E8F1C89-0987-F242-780D-21C316A64F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Lucerne Publishing</a:t>
            </a:r>
          </a:p>
        </p:txBody>
      </p:sp>
      <p:sp>
        <p:nvSpPr>
          <p:cNvPr id="108" name="Text Placeholder 107">
            <a:extLst>
              <a:ext uri="{FF2B5EF4-FFF2-40B4-BE49-F238E27FC236}">
                <a16:creationId xmlns:a16="http://schemas.microsoft.com/office/drawing/2014/main" id="{682EE11D-2F1F-4867-53B2-9F01A544E7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4/20XX – 1/20XX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0B399C35-F033-BD70-E4F9-41033A71724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11232" y="1752954"/>
            <a:ext cx="2957512" cy="750067"/>
          </a:xfrm>
        </p:spPr>
        <p:txBody>
          <a:bodyPr/>
          <a:lstStyle/>
          <a:p>
            <a:r>
              <a:rPr lang="en-US" dirty="0"/>
              <a:t>Experienced in managing editorial processes and coordinating with authors, editors, and designers to ensure timely and high-quality book production. 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7656C2C2-E5C6-B8EC-D75F-99B209EF91A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11232" y="2567213"/>
            <a:ext cx="2255838" cy="207705"/>
          </a:xfrm>
        </p:spPr>
        <p:txBody>
          <a:bodyPr/>
          <a:lstStyle/>
          <a:p>
            <a:r>
              <a:rPr lang="en-US" dirty="0"/>
              <a:t>ASSISTANT EDITOR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316DCBA2-7C33-045E-AE3E-D682FB2C59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11232" y="2782312"/>
            <a:ext cx="2255838" cy="207705"/>
          </a:xfrm>
        </p:spPr>
        <p:txBody>
          <a:bodyPr/>
          <a:lstStyle/>
          <a:p>
            <a:r>
              <a:rPr lang="en-US" dirty="0"/>
              <a:t>Nod Publishers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DE345509-14D0-8608-2CB2-9EACD51CD74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29000" y="3012090"/>
            <a:ext cx="2255838" cy="207705"/>
          </a:xfrm>
        </p:spPr>
        <p:txBody>
          <a:bodyPr/>
          <a:lstStyle/>
          <a:p>
            <a:r>
              <a:rPr lang="en-US" dirty="0"/>
              <a:t>11/20XX – 3/20XX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66082EEF-9050-B16C-C8D9-10793B4DC45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11232" y="3215477"/>
            <a:ext cx="3050796" cy="601430"/>
          </a:xfrm>
        </p:spPr>
        <p:txBody>
          <a:bodyPr/>
          <a:lstStyle/>
          <a:p>
            <a:r>
              <a:rPr lang="en-US" dirty="0"/>
              <a:t>Proficient in analyzing market trends and conducting research to identify profitable book</a:t>
            </a: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65308838-7ABC-8E65-50B8-132B00BF031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64793" y="3952443"/>
            <a:ext cx="2255838" cy="207705"/>
          </a:xfrm>
        </p:spPr>
        <p:txBody>
          <a:bodyPr/>
          <a:lstStyle/>
          <a:p>
            <a:r>
              <a:rPr lang="en-US" dirty="0"/>
              <a:t>ENGLISH PROFESSOR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92261F03-8C05-4446-6D21-60487C55164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464793" y="4142121"/>
            <a:ext cx="2255838" cy="207705"/>
          </a:xfrm>
        </p:spPr>
        <p:txBody>
          <a:bodyPr/>
          <a:lstStyle/>
          <a:p>
            <a:r>
              <a:rPr lang="en-US" dirty="0"/>
              <a:t>Bellows College</a:t>
            </a:r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1C4911D0-1A2A-678E-FC0E-AA27E52E862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464793" y="4371899"/>
            <a:ext cx="2255838" cy="207705"/>
          </a:xfrm>
        </p:spPr>
        <p:txBody>
          <a:bodyPr/>
          <a:lstStyle/>
          <a:p>
            <a:r>
              <a:rPr lang="en-US" dirty="0"/>
              <a:t>12/20XX – 12/20XX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3750657D-C7A5-03F1-7649-DA0AC3788D2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64793" y="4608559"/>
            <a:ext cx="3045044" cy="621586"/>
          </a:xfrm>
        </p:spPr>
        <p:txBody>
          <a:bodyPr/>
          <a:lstStyle/>
          <a:p>
            <a:r>
              <a:rPr lang="en-US" dirty="0"/>
              <a:t>Proficient in designing and grading assignments, providing constructive feedback to students,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CE4CCC04-D37E-0424-BC20-F860BF3414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94CB7D3C-B7B4-EAB3-FB84-05BF632993F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Name – Position </a:t>
            </a:r>
          </a:p>
          <a:p>
            <a:pPr>
              <a:spcBef>
                <a:spcPts val="0"/>
              </a:spcBef>
            </a:pPr>
            <a:r>
              <a:rPr lang="en-US" dirty="0"/>
              <a:t>Organization </a:t>
            </a:r>
          </a:p>
          <a:p>
            <a:pPr>
              <a:spcBef>
                <a:spcPts val="0"/>
              </a:spcBef>
            </a:pPr>
            <a:r>
              <a:rPr lang="en-US" dirty="0"/>
              <a:t>555-555-5555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Name – Position </a:t>
            </a:r>
          </a:p>
          <a:p>
            <a:pPr>
              <a:spcBef>
                <a:spcPts val="0"/>
              </a:spcBef>
            </a:pPr>
            <a:r>
              <a:rPr lang="en-US" dirty="0"/>
              <a:t>Organization </a:t>
            </a:r>
          </a:p>
          <a:p>
            <a:pPr>
              <a:spcBef>
                <a:spcPts val="0"/>
              </a:spcBef>
            </a:pPr>
            <a:r>
              <a:rPr lang="en-US" dirty="0"/>
              <a:t>555-555-5555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83" name="Text Placeholder 71">
            <a:extLst>
              <a:ext uri="{FF2B5EF4-FFF2-40B4-BE49-F238E27FC236}">
                <a16:creationId xmlns:a16="http://schemas.microsoft.com/office/drawing/2014/main" id="{B6D4A79D-157A-4485-BDBB-6D358620B8BC}"/>
              </a:ext>
            </a:extLst>
          </p:cNvPr>
          <p:cNvSpPr txBox="1">
            <a:spLocks/>
          </p:cNvSpPr>
          <p:nvPr/>
        </p:nvSpPr>
        <p:spPr>
          <a:xfrm>
            <a:off x="348163" y="5024183"/>
            <a:ext cx="2255838" cy="564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ts val="15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BA English Literature, 4.0  GPA</a:t>
            </a:r>
            <a:br>
              <a:rPr lang="en-US" dirty="0"/>
            </a:br>
            <a:r>
              <a:rPr lang="en-US" dirty="0"/>
              <a:t>20XX – 20XX</a:t>
            </a:r>
          </a:p>
          <a:p>
            <a:endParaRPr lang="en-US" dirty="0"/>
          </a:p>
        </p:txBody>
      </p:sp>
      <p:sp>
        <p:nvSpPr>
          <p:cNvPr id="84" name="Text Placeholder 70">
            <a:extLst>
              <a:ext uri="{FF2B5EF4-FFF2-40B4-BE49-F238E27FC236}">
                <a16:creationId xmlns:a16="http://schemas.microsoft.com/office/drawing/2014/main" id="{CCCB7DAF-AA4A-490B-B508-042BEC0A4893}"/>
              </a:ext>
            </a:extLst>
          </p:cNvPr>
          <p:cNvSpPr txBox="1">
            <a:spLocks/>
          </p:cNvSpPr>
          <p:nvPr/>
        </p:nvSpPr>
        <p:spPr>
          <a:xfrm>
            <a:off x="365982" y="4797569"/>
            <a:ext cx="2255838" cy="207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MOUNT FLORES COLLEGE</a:t>
            </a:r>
          </a:p>
        </p:txBody>
      </p:sp>
      <p:sp>
        <p:nvSpPr>
          <p:cNvPr id="85" name="Text Placeholder 70">
            <a:extLst>
              <a:ext uri="{FF2B5EF4-FFF2-40B4-BE49-F238E27FC236}">
                <a16:creationId xmlns:a16="http://schemas.microsoft.com/office/drawing/2014/main" id="{BEDD65CF-24F1-4C63-824B-FB3B94504E51}"/>
              </a:ext>
            </a:extLst>
          </p:cNvPr>
          <p:cNvSpPr txBox="1">
            <a:spLocks/>
          </p:cNvSpPr>
          <p:nvPr/>
        </p:nvSpPr>
        <p:spPr>
          <a:xfrm>
            <a:off x="362993" y="5689391"/>
            <a:ext cx="2255838" cy="207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MOUNT FLORES COLLEGE</a:t>
            </a:r>
          </a:p>
        </p:txBody>
      </p:sp>
      <p:sp>
        <p:nvSpPr>
          <p:cNvPr id="86" name="Text Placeholder 71">
            <a:extLst>
              <a:ext uri="{FF2B5EF4-FFF2-40B4-BE49-F238E27FC236}">
                <a16:creationId xmlns:a16="http://schemas.microsoft.com/office/drawing/2014/main" id="{F323E2DD-8999-44A9-BF0C-776F64A84EC8}"/>
              </a:ext>
            </a:extLst>
          </p:cNvPr>
          <p:cNvSpPr txBox="1">
            <a:spLocks/>
          </p:cNvSpPr>
          <p:nvPr/>
        </p:nvSpPr>
        <p:spPr>
          <a:xfrm>
            <a:off x="337712" y="5894356"/>
            <a:ext cx="2255838" cy="564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ts val="15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BA English Literature, 4.0  GPA</a:t>
            </a:r>
            <a:br>
              <a:rPr lang="en-US" dirty="0"/>
            </a:br>
            <a:r>
              <a:rPr lang="en-US" dirty="0"/>
              <a:t>20XX – 20XX</a:t>
            </a:r>
          </a:p>
          <a:p>
            <a:endParaRPr lang="en-US" dirty="0"/>
          </a:p>
        </p:txBody>
      </p:sp>
      <p:sp>
        <p:nvSpPr>
          <p:cNvPr id="87" name="Text Placeholder 57">
            <a:extLst>
              <a:ext uri="{FF2B5EF4-FFF2-40B4-BE49-F238E27FC236}">
                <a16:creationId xmlns:a16="http://schemas.microsoft.com/office/drawing/2014/main" id="{24A854BB-D7F9-4950-ADF0-A30812CEC9D2}"/>
              </a:ext>
            </a:extLst>
          </p:cNvPr>
          <p:cNvSpPr txBox="1">
            <a:spLocks/>
          </p:cNvSpPr>
          <p:nvPr/>
        </p:nvSpPr>
        <p:spPr>
          <a:xfrm>
            <a:off x="3475244" y="5368322"/>
            <a:ext cx="2255838" cy="207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ENGLISH PROFESSOR</a:t>
            </a:r>
            <a:endParaRPr lang="en-US" dirty="0"/>
          </a:p>
        </p:txBody>
      </p:sp>
      <p:sp>
        <p:nvSpPr>
          <p:cNvPr id="88" name="Text Placeholder 58">
            <a:extLst>
              <a:ext uri="{FF2B5EF4-FFF2-40B4-BE49-F238E27FC236}">
                <a16:creationId xmlns:a16="http://schemas.microsoft.com/office/drawing/2014/main" id="{C403A159-04DE-4C7B-9A52-D313A6E41919}"/>
              </a:ext>
            </a:extLst>
          </p:cNvPr>
          <p:cNvSpPr txBox="1">
            <a:spLocks/>
          </p:cNvSpPr>
          <p:nvPr/>
        </p:nvSpPr>
        <p:spPr>
          <a:xfrm>
            <a:off x="3475244" y="5558000"/>
            <a:ext cx="2255838" cy="207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Bellows College</a:t>
            </a:r>
            <a:endParaRPr lang="en-US" dirty="0"/>
          </a:p>
        </p:txBody>
      </p:sp>
      <p:sp>
        <p:nvSpPr>
          <p:cNvPr id="89" name="Text Placeholder 59">
            <a:extLst>
              <a:ext uri="{FF2B5EF4-FFF2-40B4-BE49-F238E27FC236}">
                <a16:creationId xmlns:a16="http://schemas.microsoft.com/office/drawing/2014/main" id="{B7B21558-B8B2-47DA-968F-54E62A2D9C1D}"/>
              </a:ext>
            </a:extLst>
          </p:cNvPr>
          <p:cNvSpPr txBox="1">
            <a:spLocks/>
          </p:cNvSpPr>
          <p:nvPr/>
        </p:nvSpPr>
        <p:spPr>
          <a:xfrm>
            <a:off x="3475244" y="5787778"/>
            <a:ext cx="2255838" cy="2077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12/20XX – 12/20XX</a:t>
            </a:r>
            <a:endParaRPr lang="en-US" dirty="0"/>
          </a:p>
        </p:txBody>
      </p:sp>
      <p:sp>
        <p:nvSpPr>
          <p:cNvPr id="90" name="Text Placeholder 60">
            <a:extLst>
              <a:ext uri="{FF2B5EF4-FFF2-40B4-BE49-F238E27FC236}">
                <a16:creationId xmlns:a16="http://schemas.microsoft.com/office/drawing/2014/main" id="{938E8C21-BCB3-4A0D-9825-3487ECAB39F7}"/>
              </a:ext>
            </a:extLst>
          </p:cNvPr>
          <p:cNvSpPr txBox="1">
            <a:spLocks/>
          </p:cNvSpPr>
          <p:nvPr/>
        </p:nvSpPr>
        <p:spPr>
          <a:xfrm>
            <a:off x="3475244" y="6024438"/>
            <a:ext cx="3045044" cy="6215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ts val="1500"/>
              </a:lnSpc>
              <a:spcBef>
                <a:spcPts val="750"/>
              </a:spcBef>
              <a:buFont typeface="Arial" panose="020B0604020202020204" pitchFamily="34" charset="0"/>
              <a:buNone/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Proficient in designing and grading assignments, providing constructive feedback to students,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2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073E6"/>
      </a:dk2>
      <a:lt2>
        <a:srgbClr val="ECECEC"/>
      </a:lt2>
      <a:accent1>
        <a:srgbClr val="4253B3"/>
      </a:accent1>
      <a:accent2>
        <a:srgbClr val="9C93FF"/>
      </a:accent2>
      <a:accent3>
        <a:srgbClr val="AD547C"/>
      </a:accent3>
      <a:accent4>
        <a:srgbClr val="934DA5"/>
      </a:accent4>
      <a:accent5>
        <a:srgbClr val="6E50B4"/>
      </a:accent5>
      <a:accent6>
        <a:srgbClr val="4F5BB7"/>
      </a:accent6>
      <a:hlink>
        <a:srgbClr val="F83837"/>
      </a:hlink>
      <a:folHlink>
        <a:srgbClr val="58ACF6"/>
      </a:folHlink>
    </a:clrScheme>
    <a:fontScheme name="Custom 31">
      <a:majorFont>
        <a:latin typeface="Georgia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-orchid-resume_win32_SL_v7.potx" id="{A787C318-3181-4A77-B7C8-5722A7A19F30}" vid="{C19FF49A-4F30-46C6-8079-C77920ACD5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Classic orchid resume</Template>
  <TotalTime>14</TotalTime>
  <Words>157</Words>
  <Application>Microsoft Office PowerPoint</Application>
  <PresentationFormat>Letter Paper (8.5x11 in)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Book</vt:lpstr>
      <vt:lpstr>Georgia</vt:lpstr>
      <vt:lpstr>Office Theme</vt:lpstr>
      <vt:lpstr>Gurpeet Bawa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Gurpeet Bawa</dc:title>
  <dc:creator>Kelly Ann Rodriguez</dc:creator>
  <cp:lastModifiedBy>Kelly Ann Rodriguez</cp:lastModifiedBy>
  <cp:revision>1</cp:revision>
  <dcterms:created xsi:type="dcterms:W3CDTF">2024-07-06T02:30:35Z</dcterms:created>
  <dcterms:modified xsi:type="dcterms:W3CDTF">2024-07-06T02:44:40Z</dcterms:modified>
</cp:coreProperties>
</file>